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5cd56ea347734bda"/>
  </p:sldMasterIdLst>
  <p:sldIdLst>
    <p:sldId id="257" r:id="R832ccec5d4764fe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5cd56ea347734bda" /><Relationship Type="http://schemas.openxmlformats.org/officeDocument/2006/relationships/theme" Target="/ppt/slideMasters/theme/theme2.xml" Id="Rcf55570ee75a4ea6" /><Relationship Type="http://schemas.openxmlformats.org/officeDocument/2006/relationships/slide" Target="/ppt/slides/slide2.xml" Id="R832ccec5d4764fe1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5cad58049de4fd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1b1e7aaa3e14f9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66144cf9f07348ff" /><Relationship Type="http://schemas.openxmlformats.org/officeDocument/2006/relationships/slideMaster" Target="/ppt/slideMasters/slideMaster2.xml" Id="R18d4e852cb8d4b7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08d3d4388b74a1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66144cf9f07348f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e0e2522e562b40e4" /><Relationship Type="http://schemas.openxmlformats.org/officeDocument/2006/relationships/slideLayout" Target="/ppt/slideLayouts/slideLayout2.xml" Id="R02ad3a587a94487e" /><Relationship Type="http://schemas.openxmlformats.org/officeDocument/2006/relationships/slideLayout" Target="/ppt/slideLayouts/slideLayout3.xml" Id="Recf851b425454834" /><Relationship Type="http://schemas.openxmlformats.org/officeDocument/2006/relationships/slideLayout" Target="/ppt/slideLayouts/slideLayout4.xml" Id="Rdbb3044be7874658" /><Relationship Type="http://schemas.openxmlformats.org/officeDocument/2006/relationships/slideLayout" Target="/ppt/slideLayouts/slideLayout5.xml" Id="Rd24de217e580444b" /><Relationship Type="http://schemas.openxmlformats.org/officeDocument/2006/relationships/image" Target="/ppt/media/image2.bin" Id="Ra7375ca921e94108" /><Relationship Type="http://schemas.openxmlformats.org/officeDocument/2006/relationships/image" Target="/ppt/media/image.bin" Id="Ra8ddee5e42244c07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7375ca921e94108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a8ddee5e42244c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dbb3044be7874658"/>
    <p:sldLayoutId id="2147483652" r:id="Recf851b425454834"/>
    <p:sldLayoutId id="2147483651" r:id="R02ad3a587a94487e"/>
    <p:sldLayoutId id="2147483654" r:id="Rd24de217e580444b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1cd1daf1c954385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Barbalala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2017-02-01T10:49:36.87Z</dcterms:created>
  <dcterms:modified xsi:type="dcterms:W3CDTF">2017-02-01T10:49:36.87Z</dcterms:modified>
</cp:coreProperties>
</file>